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61" r:id="rId4"/>
    <p:sldId id="262" r:id="rId5"/>
    <p:sldId id="259" r:id="rId6"/>
    <p:sldId id="257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1524"/>
    <a:srgbClr val="023047"/>
    <a:srgbClr val="020A12"/>
    <a:srgbClr val="FFA033"/>
    <a:srgbClr val="FFC5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élodie Mandolfo" userId="1841386722bed984" providerId="LiveId" clId="{FF652570-051C-42FF-BA51-DCCED9AC32B6}"/>
    <pc:docChg chg="undo redo custSel addSld delSld modSld sldOrd">
      <pc:chgData name="Mélodie Mandolfo" userId="1841386722bed984" providerId="LiveId" clId="{FF652570-051C-42FF-BA51-DCCED9AC32B6}" dt="2021-05-17T07:31:38.698" v="1480" actId="1076"/>
      <pc:docMkLst>
        <pc:docMk/>
      </pc:docMkLst>
      <pc:sldChg chg="modSp mod">
        <pc:chgData name="Mélodie Mandolfo" userId="1841386722bed984" providerId="LiveId" clId="{FF652570-051C-42FF-BA51-DCCED9AC32B6}" dt="2021-05-17T07:13:33.221" v="946" actId="20577"/>
        <pc:sldMkLst>
          <pc:docMk/>
          <pc:sldMk cId="2081703679" sldId="256"/>
        </pc:sldMkLst>
        <pc:spChg chg="mod">
          <ac:chgData name="Mélodie Mandolfo" userId="1841386722bed984" providerId="LiveId" clId="{FF652570-051C-42FF-BA51-DCCED9AC32B6}" dt="2021-05-17T07:13:33.221" v="946" actId="20577"/>
          <ac:spMkLst>
            <pc:docMk/>
            <pc:sldMk cId="2081703679" sldId="256"/>
            <ac:spMk id="4" creationId="{8CE24951-C4DB-4B0D-9221-D05984D3CCE1}"/>
          </ac:spMkLst>
        </pc:spChg>
      </pc:sldChg>
      <pc:sldChg chg="addSp delSp modSp mod">
        <pc:chgData name="Mélodie Mandolfo" userId="1841386722bed984" providerId="LiveId" clId="{FF652570-051C-42FF-BA51-DCCED9AC32B6}" dt="2021-05-10T12:53:36.733" v="505" actId="20577"/>
        <pc:sldMkLst>
          <pc:docMk/>
          <pc:sldMk cId="4243362598" sldId="257"/>
        </pc:sldMkLst>
        <pc:spChg chg="add mod">
          <ac:chgData name="Mélodie Mandolfo" userId="1841386722bed984" providerId="LiveId" clId="{FF652570-051C-42FF-BA51-DCCED9AC32B6}" dt="2021-05-10T09:30:00.452" v="167" actId="1076"/>
          <ac:spMkLst>
            <pc:docMk/>
            <pc:sldMk cId="4243362598" sldId="257"/>
            <ac:spMk id="2" creationId="{FC73F5A7-F10A-45AD-BC54-3C6F8CD5BFCB}"/>
          </ac:spMkLst>
        </pc:spChg>
        <pc:spChg chg="add del mod">
          <ac:chgData name="Mélodie Mandolfo" userId="1841386722bed984" providerId="LiveId" clId="{FF652570-051C-42FF-BA51-DCCED9AC32B6}" dt="2021-05-10T09:31:12.377" v="185"/>
          <ac:spMkLst>
            <pc:docMk/>
            <pc:sldMk cId="4243362598" sldId="257"/>
            <ac:spMk id="3" creationId="{BCF520A8-734C-4176-82E8-E55CBEAFC9C1}"/>
          </ac:spMkLst>
        </pc:spChg>
        <pc:spChg chg="add del">
          <ac:chgData name="Mélodie Mandolfo" userId="1841386722bed984" providerId="LiveId" clId="{FF652570-051C-42FF-BA51-DCCED9AC32B6}" dt="2021-05-10T09:06:42.312" v="17" actId="478"/>
          <ac:spMkLst>
            <pc:docMk/>
            <pc:sldMk cId="4243362598" sldId="257"/>
            <ac:spMk id="4" creationId="{1462688B-E662-4612-AF73-B45583A4C1E0}"/>
          </ac:spMkLst>
        </pc:spChg>
        <pc:spChg chg="add mod">
          <ac:chgData name="Mélodie Mandolfo" userId="1841386722bed984" providerId="LiveId" clId="{FF652570-051C-42FF-BA51-DCCED9AC32B6}" dt="2021-05-10T12:53:36.733" v="505" actId="20577"/>
          <ac:spMkLst>
            <pc:docMk/>
            <pc:sldMk cId="4243362598" sldId="257"/>
            <ac:spMk id="5" creationId="{FE47AB12-0F58-495A-B248-278BF820183B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6" creationId="{D5815343-4F17-435C-B787-C73BE69E328E}"/>
          </ac:spMkLst>
        </pc:spChg>
        <pc:spChg chg="add del">
          <ac:chgData name="Mélodie Mandolfo" userId="1841386722bed984" providerId="LiveId" clId="{FF652570-051C-42FF-BA51-DCCED9AC32B6}" dt="2021-05-10T09:32:02.553" v="195" actId="478"/>
          <ac:spMkLst>
            <pc:docMk/>
            <pc:sldMk cId="4243362598" sldId="257"/>
            <ac:spMk id="7" creationId="{11CD56CE-6BF6-447E-8361-35B875E05D2B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8" creationId="{D04CF51A-2AFB-4FD7-927C-691540FB840B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9" creationId="{D94C75A4-650B-4023-B9A1-6293F6317D0C}"/>
          </ac:spMkLst>
        </pc:spChg>
        <pc:spChg chg="add del">
          <ac:chgData name="Mélodie Mandolfo" userId="1841386722bed984" providerId="LiveId" clId="{FF652570-051C-42FF-BA51-DCCED9AC32B6}" dt="2021-05-10T09:32:57.309" v="204" actId="478"/>
          <ac:spMkLst>
            <pc:docMk/>
            <pc:sldMk cId="4243362598" sldId="257"/>
            <ac:spMk id="11" creationId="{15EB93B5-B0E5-4DED-961B-E2D3B6343A83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12" creationId="{E7B22190-938F-4946-89DD-D287DACAEF1E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13" creationId="{687552A5-AB19-48EA-B79E-A3BC165437FB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15" creationId="{590D4051-DF26-4A4C-863B-5DD086EC1A2D}"/>
          </ac:spMkLst>
        </pc:spChg>
        <pc:spChg chg="add mod">
          <ac:chgData name="Mélodie Mandolfo" userId="1841386722bed984" providerId="LiveId" clId="{FF652570-051C-42FF-BA51-DCCED9AC32B6}" dt="2021-05-10T12:21:20.515" v="488" actId="1076"/>
          <ac:spMkLst>
            <pc:docMk/>
            <pc:sldMk cId="4243362598" sldId="257"/>
            <ac:spMk id="17" creationId="{CCFDA96A-ADCA-49EA-9276-C3E8BC8F499A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19" creationId="{ECE2552F-D0E9-4420-BF88-B942E415545A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21" creationId="{AB07A95F-C5A6-4544-AAE8-CB4A66C1FE00}"/>
          </ac:spMkLst>
        </pc:spChg>
      </pc:sldChg>
      <pc:sldChg chg="addSp delSp modSp new mod">
        <pc:chgData name="Mélodie Mandolfo" userId="1841386722bed984" providerId="LiveId" clId="{FF652570-051C-42FF-BA51-DCCED9AC32B6}" dt="2021-05-17T07:15:03.722" v="963" actId="1076"/>
        <pc:sldMkLst>
          <pc:docMk/>
          <pc:sldMk cId="4007632305" sldId="258"/>
        </pc:sldMkLst>
        <pc:spChg chg="mod">
          <ac:chgData name="Mélodie Mandolfo" userId="1841386722bed984" providerId="LiveId" clId="{FF652570-051C-42FF-BA51-DCCED9AC32B6}" dt="2021-05-10T09:54:42.282" v="479" actId="1076"/>
          <ac:spMkLst>
            <pc:docMk/>
            <pc:sldMk cId="4007632305" sldId="258"/>
            <ac:spMk id="2" creationId="{5D5529DA-20E8-401A-9CEF-57CAFB37AF06}"/>
          </ac:spMkLst>
        </pc:spChg>
        <pc:spChg chg="add mod">
          <ac:chgData name="Mélodie Mandolfo" userId="1841386722bed984" providerId="LiveId" clId="{FF652570-051C-42FF-BA51-DCCED9AC32B6}" dt="2021-05-10T09:54:56.889" v="482" actId="1076"/>
          <ac:spMkLst>
            <pc:docMk/>
            <pc:sldMk cId="4007632305" sldId="258"/>
            <ac:spMk id="7" creationId="{C51B1905-668F-4824-B340-270296077108}"/>
          </ac:spMkLst>
        </pc:spChg>
        <pc:spChg chg="add mod">
          <ac:chgData name="Mélodie Mandolfo" userId="1841386722bed984" providerId="LiveId" clId="{FF652570-051C-42FF-BA51-DCCED9AC32B6}" dt="2021-05-10T09:55:02.322" v="484" actId="1076"/>
          <ac:spMkLst>
            <pc:docMk/>
            <pc:sldMk cId="4007632305" sldId="258"/>
            <ac:spMk id="8" creationId="{0E4B4DF2-FD06-4FAC-BD01-56BE9CFB0E63}"/>
          </ac:spMkLst>
        </pc:spChg>
        <pc:picChg chg="add mod">
          <ac:chgData name="Mélodie Mandolfo" userId="1841386722bed984" providerId="LiveId" clId="{FF652570-051C-42FF-BA51-DCCED9AC32B6}" dt="2021-05-10T11:57:24.174" v="487" actId="1076"/>
          <ac:picMkLst>
            <pc:docMk/>
            <pc:sldMk cId="4007632305" sldId="258"/>
            <ac:picMk id="4" creationId="{94A7DCDC-F813-4429-A060-0CEE99816516}"/>
          </ac:picMkLst>
        </pc:picChg>
        <pc:picChg chg="add del mod">
          <ac:chgData name="Mélodie Mandolfo" userId="1841386722bed984" providerId="LiveId" clId="{FF652570-051C-42FF-BA51-DCCED9AC32B6}" dt="2021-05-10T09:40:32.316" v="397" actId="478"/>
          <ac:picMkLst>
            <pc:docMk/>
            <pc:sldMk cId="4007632305" sldId="258"/>
            <ac:picMk id="4" creationId="{E8EB3426-B780-4E02-9C65-36E8829F1554}"/>
          </ac:picMkLst>
        </pc:picChg>
        <pc:picChg chg="add mod">
          <ac:chgData name="Mélodie Mandolfo" userId="1841386722bed984" providerId="LiveId" clId="{FF652570-051C-42FF-BA51-DCCED9AC32B6}" dt="2021-05-17T07:14:41.224" v="957" actId="14100"/>
          <ac:picMkLst>
            <pc:docMk/>
            <pc:sldMk cId="4007632305" sldId="258"/>
            <ac:picMk id="5" creationId="{6D9913E0-AF72-45F7-AA05-C90635BDE9AE}"/>
          </ac:picMkLst>
        </pc:picChg>
        <pc:picChg chg="add del mod">
          <ac:chgData name="Mélodie Mandolfo" userId="1841386722bed984" providerId="LiveId" clId="{FF652570-051C-42FF-BA51-DCCED9AC32B6}" dt="2021-05-10T11:56:42.556" v="485" actId="478"/>
          <ac:picMkLst>
            <pc:docMk/>
            <pc:sldMk cId="4007632305" sldId="258"/>
            <ac:picMk id="6" creationId="{A12D5C11-A8B8-4396-91C4-7357BAE3C903}"/>
          </ac:picMkLst>
        </pc:picChg>
        <pc:picChg chg="add mod">
          <ac:chgData name="Mélodie Mandolfo" userId="1841386722bed984" providerId="LiveId" clId="{FF652570-051C-42FF-BA51-DCCED9AC32B6}" dt="2021-05-17T07:13:52.328" v="949" actId="1076"/>
          <ac:picMkLst>
            <pc:docMk/>
            <pc:sldMk cId="4007632305" sldId="258"/>
            <ac:picMk id="9" creationId="{96C322DF-B28A-43B5-92DD-CDF7ABDD153C}"/>
          </ac:picMkLst>
        </pc:picChg>
        <pc:picChg chg="add mod">
          <ac:chgData name="Mélodie Mandolfo" userId="1841386722bed984" providerId="LiveId" clId="{FF652570-051C-42FF-BA51-DCCED9AC32B6}" dt="2021-05-10T14:27:56.401" v="510" actId="1076"/>
          <ac:picMkLst>
            <pc:docMk/>
            <pc:sldMk cId="4007632305" sldId="258"/>
            <ac:picMk id="10" creationId="{9893C95B-AA12-4C5C-BA98-5305999FD553}"/>
          </ac:picMkLst>
        </pc:picChg>
        <pc:picChg chg="add mod">
          <ac:chgData name="Mélodie Mandolfo" userId="1841386722bed984" providerId="LiveId" clId="{FF652570-051C-42FF-BA51-DCCED9AC32B6}" dt="2021-05-17T07:15:03.722" v="963" actId="1076"/>
          <ac:picMkLst>
            <pc:docMk/>
            <pc:sldMk cId="4007632305" sldId="258"/>
            <ac:picMk id="11" creationId="{521706AA-75CB-4511-996D-DB96E6340072}"/>
          </ac:picMkLst>
        </pc:picChg>
        <pc:picChg chg="add mod">
          <ac:chgData name="Mélodie Mandolfo" userId="1841386722bed984" providerId="LiveId" clId="{FF652570-051C-42FF-BA51-DCCED9AC32B6}" dt="2021-05-17T07:13:55.008" v="951" actId="1076"/>
          <ac:picMkLst>
            <pc:docMk/>
            <pc:sldMk cId="4007632305" sldId="258"/>
            <ac:picMk id="12" creationId="{951CFA8F-C545-40F2-9505-7A838EDFC467}"/>
          </ac:picMkLst>
        </pc:picChg>
        <pc:picChg chg="add mod">
          <ac:chgData name="Mélodie Mandolfo" userId="1841386722bed984" providerId="LiveId" clId="{FF652570-051C-42FF-BA51-DCCED9AC32B6}" dt="2021-05-10T14:31:39.540" v="530" actId="1076"/>
          <ac:picMkLst>
            <pc:docMk/>
            <pc:sldMk cId="4007632305" sldId="258"/>
            <ac:picMk id="13" creationId="{3E346ACB-C209-40DC-8343-624666273070}"/>
          </ac:picMkLst>
        </pc:picChg>
        <pc:picChg chg="add mod">
          <ac:chgData name="Mélodie Mandolfo" userId="1841386722bed984" providerId="LiveId" clId="{FF652570-051C-42FF-BA51-DCCED9AC32B6}" dt="2021-05-10T14:32:01.604" v="534" actId="1076"/>
          <ac:picMkLst>
            <pc:docMk/>
            <pc:sldMk cId="4007632305" sldId="258"/>
            <ac:picMk id="14" creationId="{54B17688-CB53-40FA-8034-C569357C60DF}"/>
          </ac:picMkLst>
        </pc:picChg>
        <pc:picChg chg="add mod">
          <ac:chgData name="Mélodie Mandolfo" userId="1841386722bed984" providerId="LiveId" clId="{FF652570-051C-42FF-BA51-DCCED9AC32B6}" dt="2021-05-10T14:31:32.754" v="528" actId="1076"/>
          <ac:picMkLst>
            <pc:docMk/>
            <pc:sldMk cId="4007632305" sldId="258"/>
            <ac:picMk id="16" creationId="{C98C3A78-D27F-4D33-8ED5-41556246F9D3}"/>
          </ac:picMkLst>
        </pc:picChg>
        <pc:picChg chg="add mod">
          <ac:chgData name="Mélodie Mandolfo" userId="1841386722bed984" providerId="LiveId" clId="{FF652570-051C-42FF-BA51-DCCED9AC32B6}" dt="2021-05-10T14:31:41.283" v="531" actId="1076"/>
          <ac:picMkLst>
            <pc:docMk/>
            <pc:sldMk cId="4007632305" sldId="258"/>
            <ac:picMk id="17" creationId="{8AEF10B1-F595-4D47-8DE0-95D7B81AFC1C}"/>
          </ac:picMkLst>
        </pc:picChg>
        <pc:picChg chg="add mod">
          <ac:chgData name="Mélodie Mandolfo" userId="1841386722bed984" providerId="LiveId" clId="{FF652570-051C-42FF-BA51-DCCED9AC32B6}" dt="2021-05-17T07:13:56.687" v="952" actId="1076"/>
          <ac:picMkLst>
            <pc:docMk/>
            <pc:sldMk cId="4007632305" sldId="258"/>
            <ac:picMk id="18" creationId="{EE3403A7-1BF3-4447-BEFD-AFD77AE66366}"/>
          </ac:picMkLst>
        </pc:picChg>
      </pc:sldChg>
      <pc:sldChg chg="addSp delSp modSp new mod ord">
        <pc:chgData name="Mélodie Mandolfo" userId="1841386722bed984" providerId="LiveId" clId="{FF652570-051C-42FF-BA51-DCCED9AC32B6}" dt="2021-05-17T07:13:23.462" v="926"/>
        <pc:sldMkLst>
          <pc:docMk/>
          <pc:sldMk cId="502729010" sldId="259"/>
        </pc:sldMkLst>
        <pc:spChg chg="add mod">
          <ac:chgData name="Mélodie Mandolfo" userId="1841386722bed984" providerId="LiveId" clId="{FF652570-051C-42FF-BA51-DCCED9AC32B6}" dt="2021-05-17T06:55:35.493" v="708" actId="1076"/>
          <ac:spMkLst>
            <pc:docMk/>
            <pc:sldMk cId="502729010" sldId="259"/>
            <ac:spMk id="2" creationId="{3EB376D3-6879-4D96-AF4C-60E7D07DAAB5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3" creationId="{AC2F8EAA-9790-4BC3-88B7-0396D7814BE2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4" creationId="{65542196-2F31-45D5-89A1-65B468C1C08D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5" creationId="{0A2BBB16-A9F5-4F64-80BD-FEA4365A8110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6" creationId="{D85E9BFF-9E6B-4687-9EDC-66AFDB1F5388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7" creationId="{6310549E-FF56-4011-943C-654C451369CA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8" creationId="{66838B7C-7192-4AA8-B5D5-BD7FB221F62F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9" creationId="{1C37725A-BF8E-4B33-937A-6A8DDF3CB7C6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10" creationId="{E8D26A5D-ED1B-4825-826A-4C660798608E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11" creationId="{AA42C82C-0084-4585-8C38-C4FE2D09F1CD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12" creationId="{AC0AE3F6-6050-4F36-B15E-180878C0802E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13" creationId="{B0006682-4A2E-4824-95B6-77E8FEBE5D3E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14" creationId="{08E7EFB1-7C44-4433-8C09-26D0D8EE59DB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15" creationId="{13751FB2-7E0C-440C-AEE3-030CDE46D838}"/>
          </ac:spMkLst>
        </pc:spChg>
        <pc:spChg chg="add mod">
          <ac:chgData name="Mélodie Mandolfo" userId="1841386722bed984" providerId="LiveId" clId="{FF652570-051C-42FF-BA51-DCCED9AC32B6}" dt="2021-05-17T06:56:05.215" v="712" actId="1076"/>
          <ac:spMkLst>
            <pc:docMk/>
            <pc:sldMk cId="502729010" sldId="259"/>
            <ac:spMk id="16" creationId="{8E55130B-CB6F-42A7-A0E5-303380ADE249}"/>
          </ac:spMkLst>
        </pc:spChg>
        <pc:spChg chg="add mod">
          <ac:chgData name="Mélodie Mandolfo" userId="1841386722bed984" providerId="LiveId" clId="{FF652570-051C-42FF-BA51-DCCED9AC32B6}" dt="2021-05-17T07:01:14.776" v="792" actId="1076"/>
          <ac:spMkLst>
            <pc:docMk/>
            <pc:sldMk cId="502729010" sldId="259"/>
            <ac:spMk id="17" creationId="{01600BF5-CEF2-43BA-A0CC-EBFE6B6631A2}"/>
          </ac:spMkLst>
        </pc:spChg>
        <pc:spChg chg="add mod">
          <ac:chgData name="Mélodie Mandolfo" userId="1841386722bed984" providerId="LiveId" clId="{FF652570-051C-42FF-BA51-DCCED9AC32B6}" dt="2021-05-17T06:56:39.608" v="716" actId="207"/>
          <ac:spMkLst>
            <pc:docMk/>
            <pc:sldMk cId="502729010" sldId="259"/>
            <ac:spMk id="18" creationId="{3752C8A9-C17E-45F5-8D47-3276A29650BC}"/>
          </ac:spMkLst>
        </pc:spChg>
        <pc:spChg chg="add mod">
          <ac:chgData name="Mélodie Mandolfo" userId="1841386722bed984" providerId="LiveId" clId="{FF652570-051C-42FF-BA51-DCCED9AC32B6}" dt="2021-05-17T06:56:59.188" v="723" actId="20577"/>
          <ac:spMkLst>
            <pc:docMk/>
            <pc:sldMk cId="502729010" sldId="259"/>
            <ac:spMk id="19" creationId="{5C8FEC50-F60F-44E0-B844-462154543BD9}"/>
          </ac:spMkLst>
        </pc:spChg>
        <pc:spChg chg="add mod">
          <ac:chgData name="Mélodie Mandolfo" userId="1841386722bed984" providerId="LiveId" clId="{FF652570-051C-42FF-BA51-DCCED9AC32B6}" dt="2021-05-17T06:57:20.159" v="730" actId="20577"/>
          <ac:spMkLst>
            <pc:docMk/>
            <pc:sldMk cId="502729010" sldId="259"/>
            <ac:spMk id="20" creationId="{9D20E462-60EB-4606-8CA4-ED640CC6F73C}"/>
          </ac:spMkLst>
        </pc:spChg>
        <pc:spChg chg="add mod">
          <ac:chgData name="Mélodie Mandolfo" userId="1841386722bed984" providerId="LiveId" clId="{FF652570-051C-42FF-BA51-DCCED9AC32B6}" dt="2021-05-17T07:00:31.448" v="775" actId="1076"/>
          <ac:spMkLst>
            <pc:docMk/>
            <pc:sldMk cId="502729010" sldId="259"/>
            <ac:spMk id="21" creationId="{A8D60F66-8854-4507-9F4E-3085A1B11BDD}"/>
          </ac:spMkLst>
        </pc:spChg>
        <pc:spChg chg="add mod">
          <ac:chgData name="Mélodie Mandolfo" userId="1841386722bed984" providerId="LiveId" clId="{FF652570-051C-42FF-BA51-DCCED9AC32B6}" dt="2021-05-17T06:59:14.284" v="753" actId="1076"/>
          <ac:spMkLst>
            <pc:docMk/>
            <pc:sldMk cId="502729010" sldId="259"/>
            <ac:spMk id="22" creationId="{11489B52-7521-4F66-8690-61A47D6D33BC}"/>
          </ac:spMkLst>
        </pc:spChg>
        <pc:spChg chg="add mod">
          <ac:chgData name="Mélodie Mandolfo" userId="1841386722bed984" providerId="LiveId" clId="{FF652570-051C-42FF-BA51-DCCED9AC32B6}" dt="2021-05-17T06:59:13.254" v="752" actId="1076"/>
          <ac:spMkLst>
            <pc:docMk/>
            <pc:sldMk cId="502729010" sldId="259"/>
            <ac:spMk id="23" creationId="{5A1CC5ED-C8D3-4510-BB10-8B4436D6C062}"/>
          </ac:spMkLst>
        </pc:spChg>
        <pc:spChg chg="add mod">
          <ac:chgData name="Mélodie Mandolfo" userId="1841386722bed984" providerId="LiveId" clId="{FF652570-051C-42FF-BA51-DCCED9AC32B6}" dt="2021-05-17T06:59:11.927" v="751" actId="1076"/>
          <ac:spMkLst>
            <pc:docMk/>
            <pc:sldMk cId="502729010" sldId="259"/>
            <ac:spMk id="24" creationId="{C29E8106-11F8-4BE2-83D1-BF0B19DC1E71}"/>
          </ac:spMkLst>
        </pc:spChg>
        <pc:spChg chg="add del mod">
          <ac:chgData name="Mélodie Mandolfo" userId="1841386722bed984" providerId="LiveId" clId="{FF652570-051C-42FF-BA51-DCCED9AC32B6}" dt="2021-05-17T06:58:38.822" v="744" actId="478"/>
          <ac:spMkLst>
            <pc:docMk/>
            <pc:sldMk cId="502729010" sldId="259"/>
            <ac:spMk id="25" creationId="{5944256D-FB4B-4C69-9ECB-66049A02B8BD}"/>
          </ac:spMkLst>
        </pc:spChg>
        <pc:spChg chg="add mod">
          <ac:chgData name="Mélodie Mandolfo" userId="1841386722bed984" providerId="LiveId" clId="{FF652570-051C-42FF-BA51-DCCED9AC32B6}" dt="2021-05-17T06:59:10.591" v="750" actId="1076"/>
          <ac:spMkLst>
            <pc:docMk/>
            <pc:sldMk cId="502729010" sldId="259"/>
            <ac:spMk id="26" creationId="{E87EE49F-B2B6-45F2-9AE8-DDD43CBB3247}"/>
          </ac:spMkLst>
        </pc:spChg>
        <pc:spChg chg="add mod">
          <ac:chgData name="Mélodie Mandolfo" userId="1841386722bed984" providerId="LiveId" clId="{FF652570-051C-42FF-BA51-DCCED9AC32B6}" dt="2021-05-17T06:59:08.415" v="749" actId="1076"/>
          <ac:spMkLst>
            <pc:docMk/>
            <pc:sldMk cId="502729010" sldId="259"/>
            <ac:spMk id="27" creationId="{5A770C89-368B-4573-A848-5E044DE7FAC6}"/>
          </ac:spMkLst>
        </pc:spChg>
        <pc:spChg chg="add del mod">
          <ac:chgData name="Mélodie Mandolfo" userId="1841386722bed984" providerId="LiveId" clId="{FF652570-051C-42FF-BA51-DCCED9AC32B6}" dt="2021-05-17T07:00:10.851" v="772" actId="478"/>
          <ac:spMkLst>
            <pc:docMk/>
            <pc:sldMk cId="502729010" sldId="259"/>
            <ac:spMk id="28" creationId="{40BF706F-BB45-46D2-83F1-195CA1E1002D}"/>
          </ac:spMkLst>
        </pc:spChg>
        <pc:spChg chg="add mod">
          <ac:chgData name="Mélodie Mandolfo" userId="1841386722bed984" providerId="LiveId" clId="{FF652570-051C-42FF-BA51-DCCED9AC32B6}" dt="2021-05-17T07:00:07.138" v="771" actId="20577"/>
          <ac:spMkLst>
            <pc:docMk/>
            <pc:sldMk cId="502729010" sldId="259"/>
            <ac:spMk id="29" creationId="{7FC4AF2E-6E6E-4711-A3E7-6CFBFFB34D14}"/>
          </ac:spMkLst>
        </pc:spChg>
        <pc:spChg chg="add mod">
          <ac:chgData name="Mélodie Mandolfo" userId="1841386722bed984" providerId="LiveId" clId="{FF652570-051C-42FF-BA51-DCCED9AC32B6}" dt="2021-05-17T07:00:42.146" v="783" actId="2085"/>
          <ac:spMkLst>
            <pc:docMk/>
            <pc:sldMk cId="502729010" sldId="259"/>
            <ac:spMk id="30" creationId="{02E25F0A-D2BD-4D7C-83BC-096885B8C301}"/>
          </ac:spMkLst>
        </pc:spChg>
        <pc:spChg chg="add del mod">
          <ac:chgData name="Mélodie Mandolfo" userId="1841386722bed984" providerId="LiveId" clId="{FF652570-051C-42FF-BA51-DCCED9AC32B6}" dt="2021-05-17T07:00:31.945" v="777"/>
          <ac:spMkLst>
            <pc:docMk/>
            <pc:sldMk cId="502729010" sldId="259"/>
            <ac:spMk id="31" creationId="{950C55E4-AC46-4C29-92BD-9164D6278564}"/>
          </ac:spMkLst>
        </pc:spChg>
        <pc:spChg chg="add mod">
          <ac:chgData name="Mélodie Mandolfo" userId="1841386722bed984" providerId="LiveId" clId="{FF652570-051C-42FF-BA51-DCCED9AC32B6}" dt="2021-05-17T07:01:01.378" v="791" actId="2085"/>
          <ac:spMkLst>
            <pc:docMk/>
            <pc:sldMk cId="502729010" sldId="259"/>
            <ac:spMk id="32" creationId="{E9EED3D6-1D6B-4513-8105-2686BA3A3A5E}"/>
          </ac:spMkLst>
        </pc:spChg>
        <pc:spChg chg="add mod">
          <ac:chgData name="Mélodie Mandolfo" userId="1841386722bed984" providerId="LiveId" clId="{FF652570-051C-42FF-BA51-DCCED9AC32B6}" dt="2021-05-17T07:04:07.591" v="873" actId="20577"/>
          <ac:spMkLst>
            <pc:docMk/>
            <pc:sldMk cId="502729010" sldId="259"/>
            <ac:spMk id="33" creationId="{8DEDEE40-364B-42AB-AF6C-C5812FF91FD0}"/>
          </ac:spMkLst>
        </pc:spChg>
        <pc:spChg chg="add mod">
          <ac:chgData name="Mélodie Mandolfo" userId="1841386722bed984" providerId="LiveId" clId="{FF652570-051C-42FF-BA51-DCCED9AC32B6}" dt="2021-05-17T07:02:00.569" v="820" actId="1076"/>
          <ac:spMkLst>
            <pc:docMk/>
            <pc:sldMk cId="502729010" sldId="259"/>
            <ac:spMk id="34" creationId="{8EEC83BF-2583-4740-8DBA-0F8603F00AE9}"/>
          </ac:spMkLst>
        </pc:spChg>
        <pc:spChg chg="add mod">
          <ac:chgData name="Mélodie Mandolfo" userId="1841386722bed984" providerId="LiveId" clId="{FF652570-051C-42FF-BA51-DCCED9AC32B6}" dt="2021-05-17T07:02:10.209" v="837" actId="1076"/>
          <ac:spMkLst>
            <pc:docMk/>
            <pc:sldMk cId="502729010" sldId="259"/>
            <ac:spMk id="35" creationId="{D1DA3828-0706-4E55-A2C6-EB5F8CB978CD}"/>
          </ac:spMkLst>
        </pc:spChg>
        <pc:spChg chg="add mod">
          <ac:chgData name="Mélodie Mandolfo" userId="1841386722bed984" providerId="LiveId" clId="{FF652570-051C-42FF-BA51-DCCED9AC32B6}" dt="2021-05-17T07:02:55.553" v="847" actId="14100"/>
          <ac:spMkLst>
            <pc:docMk/>
            <pc:sldMk cId="502729010" sldId="259"/>
            <ac:spMk id="36" creationId="{9A262014-13DE-4016-AEEC-B03680023F03}"/>
          </ac:spMkLst>
        </pc:spChg>
        <pc:spChg chg="add mod">
          <ac:chgData name="Mélodie Mandolfo" userId="1841386722bed984" providerId="LiveId" clId="{FF652570-051C-42FF-BA51-DCCED9AC32B6}" dt="2021-05-17T07:03:09.986" v="856" actId="20577"/>
          <ac:spMkLst>
            <pc:docMk/>
            <pc:sldMk cId="502729010" sldId="259"/>
            <ac:spMk id="37" creationId="{8EE0A1C5-2855-468C-84D8-0CA392DAF8FF}"/>
          </ac:spMkLst>
        </pc:spChg>
        <pc:spChg chg="add del mod">
          <ac:chgData name="Mélodie Mandolfo" userId="1841386722bed984" providerId="LiveId" clId="{FF652570-051C-42FF-BA51-DCCED9AC32B6}" dt="2021-05-17T07:03:04.768" v="850" actId="478"/>
          <ac:spMkLst>
            <pc:docMk/>
            <pc:sldMk cId="502729010" sldId="259"/>
            <ac:spMk id="38" creationId="{B6E4DA1A-9817-4784-B091-A5FB2392D718}"/>
          </ac:spMkLst>
        </pc:spChg>
        <pc:spChg chg="add mod">
          <ac:chgData name="Mélodie Mandolfo" userId="1841386722bed984" providerId="LiveId" clId="{FF652570-051C-42FF-BA51-DCCED9AC32B6}" dt="2021-05-17T07:03:52.395" v="867" actId="1076"/>
          <ac:spMkLst>
            <pc:docMk/>
            <pc:sldMk cId="502729010" sldId="259"/>
            <ac:spMk id="39" creationId="{E2E5E489-E60B-4A55-B3AE-D475BD0AC3E3}"/>
          </ac:spMkLst>
        </pc:spChg>
        <pc:spChg chg="add mod">
          <ac:chgData name="Mélodie Mandolfo" userId="1841386722bed984" providerId="LiveId" clId="{FF652570-051C-42FF-BA51-DCCED9AC32B6}" dt="2021-05-17T07:03:32.642" v="860" actId="1076"/>
          <ac:spMkLst>
            <pc:docMk/>
            <pc:sldMk cId="502729010" sldId="259"/>
            <ac:spMk id="40" creationId="{00657863-C989-4E5C-892C-28EBAB097DF5}"/>
          </ac:spMkLst>
        </pc:spChg>
        <pc:spChg chg="add mod">
          <ac:chgData name="Mélodie Mandolfo" userId="1841386722bed984" providerId="LiveId" clId="{FF652570-051C-42FF-BA51-DCCED9AC32B6}" dt="2021-05-17T07:03:47.496" v="866" actId="1076"/>
          <ac:spMkLst>
            <pc:docMk/>
            <pc:sldMk cId="502729010" sldId="259"/>
            <ac:spMk id="41" creationId="{0A6550F2-747E-4270-A2A2-7DD9B9CDC6C6}"/>
          </ac:spMkLst>
        </pc:spChg>
        <pc:spChg chg="add mod">
          <ac:chgData name="Mélodie Mandolfo" userId="1841386722bed984" providerId="LiveId" clId="{FF652570-051C-42FF-BA51-DCCED9AC32B6}" dt="2021-05-17T07:04:40.952" v="892" actId="255"/>
          <ac:spMkLst>
            <pc:docMk/>
            <pc:sldMk cId="502729010" sldId="259"/>
            <ac:spMk id="42" creationId="{B2333ACE-A32B-4087-8F02-29BB8120B39C}"/>
          </ac:spMkLst>
        </pc:spChg>
        <pc:spChg chg="add mod">
          <ac:chgData name="Mélodie Mandolfo" userId="1841386722bed984" providerId="LiveId" clId="{FF652570-051C-42FF-BA51-DCCED9AC32B6}" dt="2021-05-17T07:05:19.599" v="900" actId="20577"/>
          <ac:spMkLst>
            <pc:docMk/>
            <pc:sldMk cId="502729010" sldId="259"/>
            <ac:spMk id="43" creationId="{23F4ED50-61A9-48CC-AB0F-B79B5C0F47C7}"/>
          </ac:spMkLst>
        </pc:spChg>
        <pc:spChg chg="add mod">
          <ac:chgData name="Mélodie Mandolfo" userId="1841386722bed984" providerId="LiveId" clId="{FF652570-051C-42FF-BA51-DCCED9AC32B6}" dt="2021-05-17T07:05:26.567" v="906" actId="20577"/>
          <ac:spMkLst>
            <pc:docMk/>
            <pc:sldMk cId="502729010" sldId="259"/>
            <ac:spMk id="44" creationId="{5CA80868-5DD9-43EF-A51F-A0307E8B1F98}"/>
          </ac:spMkLst>
        </pc:spChg>
      </pc:sldChg>
      <pc:sldChg chg="new del">
        <pc:chgData name="Mélodie Mandolfo" userId="1841386722bed984" providerId="LiveId" clId="{FF652570-051C-42FF-BA51-DCCED9AC32B6}" dt="2021-05-11T13:28:06.831" v="536" actId="2696"/>
        <pc:sldMkLst>
          <pc:docMk/>
          <pc:sldMk cId="3875801087" sldId="259"/>
        </pc:sldMkLst>
      </pc:sldChg>
      <pc:sldChg chg="addSp delSp modSp new mod ord">
        <pc:chgData name="Mélodie Mandolfo" userId="1841386722bed984" providerId="LiveId" clId="{FF652570-051C-42FF-BA51-DCCED9AC32B6}" dt="2021-05-17T07:31:38.698" v="1480" actId="1076"/>
        <pc:sldMkLst>
          <pc:docMk/>
          <pc:sldMk cId="3347608283" sldId="260"/>
        </pc:sldMkLst>
        <pc:spChg chg="add mod">
          <ac:chgData name="Mélodie Mandolfo" userId="1841386722bed984" providerId="LiveId" clId="{FF652570-051C-42FF-BA51-DCCED9AC32B6}" dt="2021-05-17T07:18:54.706" v="972" actId="1076"/>
          <ac:spMkLst>
            <pc:docMk/>
            <pc:sldMk cId="3347608283" sldId="260"/>
            <ac:spMk id="2" creationId="{513F317A-C909-47B3-B3C7-59D3853BFC53}"/>
          </ac:spMkLst>
        </pc:spChg>
        <pc:spChg chg="add mod">
          <ac:chgData name="Mélodie Mandolfo" userId="1841386722bed984" providerId="LiveId" clId="{FF652570-051C-42FF-BA51-DCCED9AC32B6}" dt="2021-05-17T07:27:57.275" v="1290" actId="20577"/>
          <ac:spMkLst>
            <pc:docMk/>
            <pc:sldMk cId="3347608283" sldId="260"/>
            <ac:spMk id="7" creationId="{D475D02B-F338-4A93-BEB0-F132D53A3BEE}"/>
          </ac:spMkLst>
        </pc:spChg>
        <pc:picChg chg="add del mod">
          <ac:chgData name="Mélodie Mandolfo" userId="1841386722bed984" providerId="LiveId" clId="{FF652570-051C-42FF-BA51-DCCED9AC32B6}" dt="2021-05-17T07:17:57.858" v="968" actId="478"/>
          <ac:picMkLst>
            <pc:docMk/>
            <pc:sldMk cId="3347608283" sldId="260"/>
            <ac:picMk id="4" creationId="{B930C98A-ACD2-4A17-8991-80711E00AF02}"/>
          </ac:picMkLst>
        </pc:picChg>
        <pc:picChg chg="add mod">
          <ac:chgData name="Mélodie Mandolfo" userId="1841386722bed984" providerId="LiveId" clId="{FF652570-051C-42FF-BA51-DCCED9AC32B6}" dt="2021-05-17T07:31:38.698" v="1480" actId="1076"/>
          <ac:picMkLst>
            <pc:docMk/>
            <pc:sldMk cId="3347608283" sldId="260"/>
            <ac:picMk id="6" creationId="{C0ED0C99-1C15-4F2B-AC51-61154ED5AD7C}"/>
          </ac:picMkLst>
        </pc:picChg>
      </pc:sldChg>
      <pc:sldChg chg="addSp modSp new mod">
        <pc:chgData name="Mélodie Mandolfo" userId="1841386722bed984" providerId="LiveId" clId="{FF652570-051C-42FF-BA51-DCCED9AC32B6}" dt="2021-05-17T07:31:35.263" v="1479" actId="1076"/>
        <pc:sldMkLst>
          <pc:docMk/>
          <pc:sldMk cId="3628636008" sldId="261"/>
        </pc:sldMkLst>
        <pc:spChg chg="add mod">
          <ac:chgData name="Mélodie Mandolfo" userId="1841386722bed984" providerId="LiveId" clId="{FF652570-051C-42FF-BA51-DCCED9AC32B6}" dt="2021-05-17T07:31:35.263" v="1479" actId="1076"/>
          <ac:spMkLst>
            <pc:docMk/>
            <pc:sldMk cId="3628636008" sldId="261"/>
            <ac:spMk id="4" creationId="{FE25707B-1B83-4F4D-912A-14B2D4628CA6}"/>
          </ac:spMkLst>
        </pc:spChg>
        <pc:picChg chg="add mod">
          <ac:chgData name="Mélodie Mandolfo" userId="1841386722bed984" providerId="LiveId" clId="{FF652570-051C-42FF-BA51-DCCED9AC32B6}" dt="2021-05-17T07:20:35.802" v="1026" actId="1076"/>
          <ac:picMkLst>
            <pc:docMk/>
            <pc:sldMk cId="3628636008" sldId="261"/>
            <ac:picMk id="3" creationId="{18697B0A-6B5E-4505-B9E3-F46C8AD7AC24}"/>
          </ac:picMkLst>
        </pc:picChg>
      </pc:sldChg>
      <pc:sldChg chg="addSp modSp new mod">
        <pc:chgData name="Mélodie Mandolfo" userId="1841386722bed984" providerId="LiveId" clId="{FF652570-051C-42FF-BA51-DCCED9AC32B6}" dt="2021-05-17T07:31:24.933" v="1477" actId="14100"/>
        <pc:sldMkLst>
          <pc:docMk/>
          <pc:sldMk cId="1237991301" sldId="262"/>
        </pc:sldMkLst>
        <pc:spChg chg="add mod">
          <ac:chgData name="Mélodie Mandolfo" userId="1841386722bed984" providerId="LiveId" clId="{FF652570-051C-42FF-BA51-DCCED9AC32B6}" dt="2021-05-17T07:31:24.933" v="1477" actId="14100"/>
          <ac:spMkLst>
            <pc:docMk/>
            <pc:sldMk cId="1237991301" sldId="262"/>
            <ac:spMk id="4" creationId="{6018D6A9-0ADB-4C98-92CF-7A6AEDDF15E4}"/>
          </ac:spMkLst>
        </pc:spChg>
        <pc:picChg chg="add mod">
          <ac:chgData name="Mélodie Mandolfo" userId="1841386722bed984" providerId="LiveId" clId="{FF652570-051C-42FF-BA51-DCCED9AC32B6}" dt="2021-05-17T07:22:07.802" v="1062" actId="1076"/>
          <ac:picMkLst>
            <pc:docMk/>
            <pc:sldMk cId="1237991301" sldId="262"/>
            <ac:picMk id="3" creationId="{8B383048-43DB-4832-AA32-F8B555F604D6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12" Type="http://schemas.openxmlformats.org/officeDocument/2006/relationships/image" Target="../media/image14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g"/><Relationship Id="rId11" Type="http://schemas.openxmlformats.org/officeDocument/2006/relationships/image" Target="../media/image13.jpg"/><Relationship Id="rId5" Type="http://schemas.openxmlformats.org/officeDocument/2006/relationships/image" Target="../media/image7.jpg"/><Relationship Id="rId10" Type="http://schemas.openxmlformats.org/officeDocument/2006/relationships/image" Target="../media/image12.jpg"/><Relationship Id="rId4" Type="http://schemas.openxmlformats.org/officeDocument/2006/relationships/image" Target="../media/image6.jpg"/><Relationship Id="rId9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296434-44A5-415E-86CE-A9A82BEF2F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3328" y="734760"/>
            <a:ext cx="7766936" cy="1646302"/>
          </a:xfrm>
        </p:spPr>
        <p:txBody>
          <a:bodyPr/>
          <a:lstStyle/>
          <a:p>
            <a:r>
              <a:rPr lang="fr-FR" dirty="0"/>
              <a:t>AUTO ECOLE DES MONTS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CE24951-C4DB-4B0D-9221-D05984D3CCE1}"/>
              </a:ext>
            </a:extLst>
          </p:cNvPr>
          <p:cNvSpPr txBox="1"/>
          <p:nvPr/>
        </p:nvSpPr>
        <p:spPr>
          <a:xfrm>
            <a:off x="4134679" y="3429000"/>
            <a:ext cx="5152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>
                <a:solidFill>
                  <a:srgbClr val="002060"/>
                </a:solidFill>
              </a:rPr>
              <a:t>CAHIER DE CONCEPTION</a:t>
            </a:r>
          </a:p>
        </p:txBody>
      </p:sp>
    </p:spTree>
    <p:extLst>
      <p:ext uri="{BB962C8B-B14F-4D97-AF65-F5344CB8AC3E}">
        <p14:creationId xmlns:p14="http://schemas.microsoft.com/office/powerpoint/2010/main" val="2081703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513F317A-C909-47B3-B3C7-59D3853BFC53}"/>
              </a:ext>
            </a:extLst>
          </p:cNvPr>
          <p:cNvSpPr txBox="1"/>
          <p:nvPr/>
        </p:nvSpPr>
        <p:spPr>
          <a:xfrm>
            <a:off x="4437560" y="181171"/>
            <a:ext cx="21419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rgbClr val="0070C0"/>
                </a:solidFill>
              </a:rPr>
              <a:t>BENCHMARK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0ED0C99-1C15-4F2B-AC51-61154ED5A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25" y="1409976"/>
            <a:ext cx="5610536" cy="403804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475D02B-F338-4A93-BEB0-F132D53A3BEE}"/>
              </a:ext>
            </a:extLst>
          </p:cNvPr>
          <p:cNvSpPr txBox="1"/>
          <p:nvPr/>
        </p:nvSpPr>
        <p:spPr>
          <a:xfrm>
            <a:off x="6579493" y="1674674"/>
            <a:ext cx="2816298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Auto-école.net</a:t>
            </a:r>
          </a:p>
          <a:p>
            <a:endParaRPr lang="fr-FR" dirty="0"/>
          </a:p>
          <a:p>
            <a:r>
              <a:rPr lang="fr-FR" dirty="0"/>
              <a:t>Les + :</a:t>
            </a:r>
          </a:p>
          <a:p>
            <a:r>
              <a:rPr lang="fr-FR" sz="1600" dirty="0"/>
              <a:t>-   Bonne lisibilité de lecture</a:t>
            </a:r>
          </a:p>
          <a:p>
            <a:r>
              <a:rPr lang="fr-FR" sz="1600" dirty="0"/>
              <a:t>-   Navigation fluide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Les - : </a:t>
            </a:r>
          </a:p>
          <a:p>
            <a:pPr marL="285750" indent="-285750">
              <a:buFontTx/>
              <a:buChar char="-"/>
            </a:pPr>
            <a:r>
              <a:rPr lang="fr-FR" sz="1600" dirty="0"/>
              <a:t>Trop d’informations</a:t>
            </a:r>
          </a:p>
          <a:p>
            <a:pPr marL="285750" indent="-285750">
              <a:buFontTx/>
              <a:buChar char="-"/>
            </a:pPr>
            <a:r>
              <a:rPr lang="fr-FR" sz="1600" dirty="0"/>
              <a:t>Trop stricte au niveau de l’agencement du site</a:t>
            </a:r>
          </a:p>
        </p:txBody>
      </p:sp>
    </p:spTree>
    <p:extLst>
      <p:ext uri="{BB962C8B-B14F-4D97-AF65-F5344CB8AC3E}">
        <p14:creationId xmlns:p14="http://schemas.microsoft.com/office/powerpoint/2010/main" val="3347608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8697B0A-6B5E-4505-B9E3-F46C8AD7A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63" y="1181857"/>
            <a:ext cx="5911737" cy="3354047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E25707B-1B83-4F4D-912A-14B2D4628CA6}"/>
              </a:ext>
            </a:extLst>
          </p:cNvPr>
          <p:cNvSpPr txBox="1"/>
          <p:nvPr/>
        </p:nvSpPr>
        <p:spPr>
          <a:xfrm>
            <a:off x="6500540" y="1224027"/>
            <a:ext cx="308078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ECF</a:t>
            </a:r>
          </a:p>
          <a:p>
            <a:endParaRPr lang="fr-FR" dirty="0"/>
          </a:p>
          <a:p>
            <a:r>
              <a:rPr lang="fr-FR" dirty="0"/>
              <a:t>Les + :</a:t>
            </a:r>
          </a:p>
          <a:p>
            <a:pPr marL="285750" indent="-285750">
              <a:buFontTx/>
              <a:buChar char="-"/>
            </a:pPr>
            <a:r>
              <a:rPr lang="fr-FR" sz="1600" dirty="0"/>
              <a:t>Navigation fluide</a:t>
            </a:r>
          </a:p>
          <a:p>
            <a:pPr marL="285750" indent="-285750">
              <a:buFontTx/>
              <a:buChar char="-"/>
            </a:pPr>
            <a:r>
              <a:rPr lang="fr-FR" sz="1600" dirty="0"/>
              <a:t>Des couleurs et infographies qui fonctionnent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Les - :</a:t>
            </a:r>
          </a:p>
        </p:txBody>
      </p:sp>
    </p:spTree>
    <p:extLst>
      <p:ext uri="{BB962C8B-B14F-4D97-AF65-F5344CB8AC3E}">
        <p14:creationId xmlns:p14="http://schemas.microsoft.com/office/powerpoint/2010/main" val="3628636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B383048-43DB-4832-AA32-F8B555F60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47" y="914401"/>
            <a:ext cx="5943153" cy="381805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6018D6A9-0ADB-4C98-92CF-7A6AEDDF15E4}"/>
              </a:ext>
            </a:extLst>
          </p:cNvPr>
          <p:cNvSpPr txBox="1"/>
          <p:nvPr/>
        </p:nvSpPr>
        <p:spPr>
          <a:xfrm>
            <a:off x="6419981" y="1360789"/>
            <a:ext cx="3042072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Auto Ecole </a:t>
            </a:r>
            <a:r>
              <a:rPr lang="fr-FR" dirty="0" err="1"/>
              <a:t>Croisonnier</a:t>
            </a:r>
            <a:endParaRPr lang="fr-FR" dirty="0"/>
          </a:p>
          <a:p>
            <a:endParaRPr lang="fr-FR" dirty="0"/>
          </a:p>
          <a:p>
            <a:r>
              <a:rPr lang="fr-FR" dirty="0"/>
              <a:t>Les + :</a:t>
            </a:r>
          </a:p>
          <a:p>
            <a:pPr marL="285750" indent="-285750">
              <a:buFontTx/>
              <a:buChar char="-"/>
            </a:pPr>
            <a:r>
              <a:rPr lang="fr-FR" sz="1600" dirty="0"/>
              <a:t>Des animations qui fonctionnent</a:t>
            </a:r>
          </a:p>
          <a:p>
            <a:pPr marL="285750" indent="-285750">
              <a:buFontTx/>
              <a:buChar char="-"/>
            </a:pPr>
            <a:r>
              <a:rPr lang="fr-FR" sz="1600" dirty="0"/>
              <a:t>Navigation fluide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Les - :</a:t>
            </a:r>
          </a:p>
          <a:p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237991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3EB376D3-6879-4D96-AF4C-60E7D07DAAB5}"/>
              </a:ext>
            </a:extLst>
          </p:cNvPr>
          <p:cNvSpPr txBox="1"/>
          <p:nvPr/>
        </p:nvSpPr>
        <p:spPr>
          <a:xfrm>
            <a:off x="4754310" y="215142"/>
            <a:ext cx="2289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rgbClr val="0070C0"/>
                </a:solidFill>
              </a:rPr>
              <a:t>WIREFRAMES</a:t>
            </a:r>
            <a:r>
              <a:rPr lang="fr-FR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2F8EAA-9790-4BC3-88B7-0396D7814BE2}"/>
              </a:ext>
            </a:extLst>
          </p:cNvPr>
          <p:cNvSpPr/>
          <p:nvPr/>
        </p:nvSpPr>
        <p:spPr>
          <a:xfrm>
            <a:off x="328083" y="1239906"/>
            <a:ext cx="3803374" cy="52478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542196-2F31-45D5-89A1-65B468C1C08D}"/>
              </a:ext>
            </a:extLst>
          </p:cNvPr>
          <p:cNvSpPr/>
          <p:nvPr/>
        </p:nvSpPr>
        <p:spPr>
          <a:xfrm>
            <a:off x="447353" y="1304639"/>
            <a:ext cx="3564835" cy="397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Menu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2BBB16-A9F5-4F64-80BD-FEA4365A8110}"/>
              </a:ext>
            </a:extLst>
          </p:cNvPr>
          <p:cNvSpPr/>
          <p:nvPr/>
        </p:nvSpPr>
        <p:spPr>
          <a:xfrm>
            <a:off x="447353" y="1767635"/>
            <a:ext cx="3564835" cy="5628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Header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5E9BFF-9E6B-4687-9EDC-66AFDB1F5388}"/>
              </a:ext>
            </a:extLst>
          </p:cNvPr>
          <p:cNvSpPr/>
          <p:nvPr/>
        </p:nvSpPr>
        <p:spPr>
          <a:xfrm>
            <a:off x="447353" y="3319251"/>
            <a:ext cx="3564835" cy="997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10549E-FF56-4011-943C-654C451369CA}"/>
              </a:ext>
            </a:extLst>
          </p:cNvPr>
          <p:cNvSpPr/>
          <p:nvPr/>
        </p:nvSpPr>
        <p:spPr>
          <a:xfrm>
            <a:off x="447353" y="4369678"/>
            <a:ext cx="3564835" cy="997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Lorem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6838B7C-7192-4AA8-B5D5-BD7FB221F62F}"/>
              </a:ext>
            </a:extLst>
          </p:cNvPr>
          <p:cNvSpPr/>
          <p:nvPr/>
        </p:nvSpPr>
        <p:spPr>
          <a:xfrm>
            <a:off x="447353" y="5420105"/>
            <a:ext cx="3564835" cy="997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Footer</a:t>
            </a: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37725A-BF8E-4B33-937A-6A8DDF3CB7C6}"/>
              </a:ext>
            </a:extLst>
          </p:cNvPr>
          <p:cNvSpPr/>
          <p:nvPr/>
        </p:nvSpPr>
        <p:spPr>
          <a:xfrm>
            <a:off x="447353" y="2391657"/>
            <a:ext cx="3564835" cy="892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Lorem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D26A5D-ED1B-4825-826A-4C660798608E}"/>
              </a:ext>
            </a:extLst>
          </p:cNvPr>
          <p:cNvSpPr/>
          <p:nvPr/>
        </p:nvSpPr>
        <p:spPr>
          <a:xfrm>
            <a:off x="583094" y="2499921"/>
            <a:ext cx="940905" cy="70691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42C82C-0084-4585-8C38-C4FE2D09F1CD}"/>
              </a:ext>
            </a:extLst>
          </p:cNvPr>
          <p:cNvSpPr/>
          <p:nvPr/>
        </p:nvSpPr>
        <p:spPr>
          <a:xfrm>
            <a:off x="681655" y="3470542"/>
            <a:ext cx="583097" cy="74212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0AE3F6-6050-4F36-B15E-180878C0802E}"/>
              </a:ext>
            </a:extLst>
          </p:cNvPr>
          <p:cNvSpPr/>
          <p:nvPr/>
        </p:nvSpPr>
        <p:spPr>
          <a:xfrm>
            <a:off x="1481757" y="3470542"/>
            <a:ext cx="583097" cy="74212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006682-4A2E-4824-95B6-77E8FEBE5D3E}"/>
              </a:ext>
            </a:extLst>
          </p:cNvPr>
          <p:cNvSpPr/>
          <p:nvPr/>
        </p:nvSpPr>
        <p:spPr>
          <a:xfrm>
            <a:off x="2315727" y="3476822"/>
            <a:ext cx="583097" cy="74212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E7EFB1-7C44-4433-8C09-26D0D8EE59DB}"/>
              </a:ext>
            </a:extLst>
          </p:cNvPr>
          <p:cNvSpPr/>
          <p:nvPr/>
        </p:nvSpPr>
        <p:spPr>
          <a:xfrm>
            <a:off x="3180522" y="3470542"/>
            <a:ext cx="583097" cy="74212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751FB2-7E0C-440C-AEE3-030CDE46D838}"/>
              </a:ext>
            </a:extLst>
          </p:cNvPr>
          <p:cNvSpPr/>
          <p:nvPr/>
        </p:nvSpPr>
        <p:spPr>
          <a:xfrm>
            <a:off x="681655" y="4517463"/>
            <a:ext cx="800102" cy="71479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55130B-CB6F-42A7-A0E5-303380ADE249}"/>
              </a:ext>
            </a:extLst>
          </p:cNvPr>
          <p:cNvSpPr/>
          <p:nvPr/>
        </p:nvSpPr>
        <p:spPr>
          <a:xfrm>
            <a:off x="2766487" y="4517463"/>
            <a:ext cx="800102" cy="71479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01600BF5-CEF2-43BA-A0CC-EBFE6B6631A2}"/>
              </a:ext>
            </a:extLst>
          </p:cNvPr>
          <p:cNvSpPr txBox="1"/>
          <p:nvPr/>
        </p:nvSpPr>
        <p:spPr>
          <a:xfrm>
            <a:off x="345543" y="853212"/>
            <a:ext cx="1472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Page Accueil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52C8A9-C17E-45F5-8D47-3276A29650BC}"/>
              </a:ext>
            </a:extLst>
          </p:cNvPr>
          <p:cNvSpPr/>
          <p:nvPr/>
        </p:nvSpPr>
        <p:spPr>
          <a:xfrm>
            <a:off x="4320209" y="1239906"/>
            <a:ext cx="3803374" cy="52478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C8FEC50-F60F-44E0-B844-462154543BD9}"/>
              </a:ext>
            </a:extLst>
          </p:cNvPr>
          <p:cNvSpPr/>
          <p:nvPr/>
        </p:nvSpPr>
        <p:spPr>
          <a:xfrm>
            <a:off x="4404736" y="1304639"/>
            <a:ext cx="3634319" cy="397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Menu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20E462-60EB-4606-8CA4-ED640CC6F73C}"/>
              </a:ext>
            </a:extLst>
          </p:cNvPr>
          <p:cNvSpPr/>
          <p:nvPr/>
        </p:nvSpPr>
        <p:spPr>
          <a:xfrm>
            <a:off x="4404736" y="1767635"/>
            <a:ext cx="3634319" cy="624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Header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8D60F66-8854-4507-9F4E-3085A1B11BDD}"/>
              </a:ext>
            </a:extLst>
          </p:cNvPr>
          <p:cNvSpPr/>
          <p:nvPr/>
        </p:nvSpPr>
        <p:spPr>
          <a:xfrm>
            <a:off x="4404736" y="2466920"/>
            <a:ext cx="3634319" cy="3917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489B52-7521-4F66-8690-61A47D6D33BC}"/>
              </a:ext>
            </a:extLst>
          </p:cNvPr>
          <p:cNvSpPr/>
          <p:nvPr/>
        </p:nvSpPr>
        <p:spPr>
          <a:xfrm>
            <a:off x="6096000" y="2673394"/>
            <a:ext cx="1842052" cy="46363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A1CC5ED-C8D3-4510-BB10-8B4436D6C062}"/>
              </a:ext>
            </a:extLst>
          </p:cNvPr>
          <p:cNvSpPr/>
          <p:nvPr/>
        </p:nvSpPr>
        <p:spPr>
          <a:xfrm>
            <a:off x="4518991" y="3407015"/>
            <a:ext cx="1842052" cy="46363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29E8106-11F8-4BE2-83D1-BF0B19DC1E71}"/>
              </a:ext>
            </a:extLst>
          </p:cNvPr>
          <p:cNvSpPr/>
          <p:nvPr/>
        </p:nvSpPr>
        <p:spPr>
          <a:xfrm>
            <a:off x="6096000" y="4195871"/>
            <a:ext cx="1842052" cy="45974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87EE49F-B2B6-45F2-9AE8-DDD43CBB3247}"/>
              </a:ext>
            </a:extLst>
          </p:cNvPr>
          <p:cNvSpPr/>
          <p:nvPr/>
        </p:nvSpPr>
        <p:spPr>
          <a:xfrm>
            <a:off x="4518991" y="4930712"/>
            <a:ext cx="1842052" cy="45974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770C89-368B-4573-A848-5E044DE7FAC6}"/>
              </a:ext>
            </a:extLst>
          </p:cNvPr>
          <p:cNvSpPr/>
          <p:nvPr/>
        </p:nvSpPr>
        <p:spPr>
          <a:xfrm>
            <a:off x="6096000" y="5687429"/>
            <a:ext cx="1842052" cy="45974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FC4AF2E-6E6E-4711-A3E7-6CFBFFB34D14}"/>
              </a:ext>
            </a:extLst>
          </p:cNvPr>
          <p:cNvSpPr/>
          <p:nvPr/>
        </p:nvSpPr>
        <p:spPr>
          <a:xfrm>
            <a:off x="6533322" y="3429000"/>
            <a:ext cx="1258956" cy="4416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Lorem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E25F0A-D2BD-4D7C-83BC-096885B8C301}"/>
              </a:ext>
            </a:extLst>
          </p:cNvPr>
          <p:cNvSpPr/>
          <p:nvPr/>
        </p:nvSpPr>
        <p:spPr>
          <a:xfrm>
            <a:off x="4518991" y="2673394"/>
            <a:ext cx="1184461" cy="408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Lorem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ED3D6-1D6B-4513-8105-2686BA3A3A5E}"/>
              </a:ext>
            </a:extLst>
          </p:cNvPr>
          <p:cNvSpPr/>
          <p:nvPr/>
        </p:nvSpPr>
        <p:spPr>
          <a:xfrm>
            <a:off x="4611757" y="4212663"/>
            <a:ext cx="1091695" cy="4210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Lorem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DEDEE40-364B-42AB-AF6C-C5812FF91FD0}"/>
              </a:ext>
            </a:extLst>
          </p:cNvPr>
          <p:cNvSpPr/>
          <p:nvPr/>
        </p:nvSpPr>
        <p:spPr>
          <a:xfrm>
            <a:off x="8295860" y="1239905"/>
            <a:ext cx="3803374" cy="52478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8EEC83BF-2583-4740-8DBA-0F8603F00AE9}"/>
              </a:ext>
            </a:extLst>
          </p:cNvPr>
          <p:cNvSpPr txBox="1"/>
          <p:nvPr/>
        </p:nvSpPr>
        <p:spPr>
          <a:xfrm>
            <a:off x="4961514" y="853212"/>
            <a:ext cx="1875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Page Prestations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D1DA3828-0706-4E55-A2C6-EB5F8CB978CD}"/>
              </a:ext>
            </a:extLst>
          </p:cNvPr>
          <p:cNvSpPr txBox="1"/>
          <p:nvPr/>
        </p:nvSpPr>
        <p:spPr>
          <a:xfrm>
            <a:off x="9059682" y="853212"/>
            <a:ext cx="1840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Page de contact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A262014-13DE-4016-AEEC-B03680023F03}"/>
              </a:ext>
            </a:extLst>
          </p:cNvPr>
          <p:cNvSpPr/>
          <p:nvPr/>
        </p:nvSpPr>
        <p:spPr>
          <a:xfrm>
            <a:off x="8413520" y="1304639"/>
            <a:ext cx="3568055" cy="3975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Menu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EE0A1C5-2855-468C-84D8-0CA392DAF8FF}"/>
              </a:ext>
            </a:extLst>
          </p:cNvPr>
          <p:cNvSpPr/>
          <p:nvPr/>
        </p:nvSpPr>
        <p:spPr>
          <a:xfrm>
            <a:off x="8413521" y="1766938"/>
            <a:ext cx="3568055" cy="6247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Header</a:t>
            </a:r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E2E5E489-E60B-4A55-B3AE-D475BD0AC3E3}"/>
              </a:ext>
            </a:extLst>
          </p:cNvPr>
          <p:cNvSpPr/>
          <p:nvPr/>
        </p:nvSpPr>
        <p:spPr>
          <a:xfrm>
            <a:off x="8902659" y="2694531"/>
            <a:ext cx="624720" cy="6247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00657863-C989-4E5C-892C-28EBAB097DF5}"/>
              </a:ext>
            </a:extLst>
          </p:cNvPr>
          <p:cNvSpPr/>
          <p:nvPr/>
        </p:nvSpPr>
        <p:spPr>
          <a:xfrm>
            <a:off x="9885187" y="2694531"/>
            <a:ext cx="624720" cy="6247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Ellipse 40">
            <a:extLst>
              <a:ext uri="{FF2B5EF4-FFF2-40B4-BE49-F238E27FC236}">
                <a16:creationId xmlns:a16="http://schemas.microsoft.com/office/drawing/2014/main" id="{0A6550F2-747E-4270-A2A2-7DD9B9CDC6C6}"/>
              </a:ext>
            </a:extLst>
          </p:cNvPr>
          <p:cNvSpPr/>
          <p:nvPr/>
        </p:nvSpPr>
        <p:spPr>
          <a:xfrm>
            <a:off x="10878165" y="2673394"/>
            <a:ext cx="624720" cy="6247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2333ACE-A32B-4087-8F02-29BB8120B39C}"/>
              </a:ext>
            </a:extLst>
          </p:cNvPr>
          <p:cNvSpPr/>
          <p:nvPr/>
        </p:nvSpPr>
        <p:spPr>
          <a:xfrm>
            <a:off x="8746435" y="3470542"/>
            <a:ext cx="2998212" cy="306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</a:rPr>
              <a:t>Lorem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3F4ED50-61A9-48CC-AB0F-B79B5C0F47C7}"/>
              </a:ext>
            </a:extLst>
          </p:cNvPr>
          <p:cNvSpPr/>
          <p:nvPr/>
        </p:nvSpPr>
        <p:spPr>
          <a:xfrm>
            <a:off x="8413520" y="4096984"/>
            <a:ext cx="3568055" cy="12701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Map</a:t>
            </a:r>
            <a:endParaRPr lang="fr-FR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CA80868-5DD9-43EF-A51F-A0307E8B1F98}"/>
              </a:ext>
            </a:extLst>
          </p:cNvPr>
          <p:cNvSpPr/>
          <p:nvPr/>
        </p:nvSpPr>
        <p:spPr>
          <a:xfrm>
            <a:off x="8413520" y="5477162"/>
            <a:ext cx="3568055" cy="9074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Footer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2729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FC73F5A7-F10A-45AD-BC54-3C6F8CD5BFCB}"/>
              </a:ext>
            </a:extLst>
          </p:cNvPr>
          <p:cNvSpPr txBox="1"/>
          <p:nvPr/>
        </p:nvSpPr>
        <p:spPr>
          <a:xfrm>
            <a:off x="1137447" y="609600"/>
            <a:ext cx="26035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fr-FR" sz="2800" dirty="0">
                <a:solidFill>
                  <a:schemeClr val="accent2">
                    <a:lumMod val="75000"/>
                  </a:schemeClr>
                </a:solidFill>
              </a:rPr>
              <a:t>TYPOGRAPHIES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E47AB12-0F58-495A-B248-278BF820183B}"/>
              </a:ext>
            </a:extLst>
          </p:cNvPr>
          <p:cNvSpPr txBox="1"/>
          <p:nvPr/>
        </p:nvSpPr>
        <p:spPr>
          <a:xfrm>
            <a:off x="476658" y="1662529"/>
            <a:ext cx="3925177" cy="4585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fr-FR" dirty="0" err="1"/>
              <a:t>Cinzel</a:t>
            </a:r>
            <a:r>
              <a:rPr lang="fr-FR" dirty="0"/>
              <a:t> </a:t>
            </a:r>
            <a:r>
              <a:rPr lang="fr-FR" dirty="0" err="1"/>
              <a:t>Decorative</a:t>
            </a:r>
            <a:r>
              <a:rPr lang="fr-FR" dirty="0"/>
              <a:t> : </a:t>
            </a:r>
            <a:r>
              <a:rPr lang="fr-FR" dirty="0">
                <a:solidFill>
                  <a:srgbClr val="FF0000"/>
                </a:solidFill>
              </a:rPr>
              <a:t>Titres &amp; boutons</a:t>
            </a:r>
          </a:p>
          <a:p>
            <a:endParaRPr lang="fr-FR" dirty="0"/>
          </a:p>
          <a:p>
            <a:r>
              <a:rPr lang="fr-FR" sz="1600" dirty="0" err="1">
                <a:latin typeface="Cinzel Decorative" panose="00000500000000000000" pitchFamily="2" charset="0"/>
              </a:rPr>
              <a:t>abcdefGhijklmnopqrstuvwxyz</a:t>
            </a:r>
            <a:endParaRPr lang="fr-FR" sz="1600" dirty="0">
              <a:latin typeface="Cinzel Decorative" panose="00000500000000000000" pitchFamily="2" charset="0"/>
            </a:endParaRPr>
          </a:p>
          <a:p>
            <a:r>
              <a:rPr lang="fr-FR" sz="1600" dirty="0">
                <a:latin typeface="Cinzel Decorative" panose="00000500000000000000" pitchFamily="2" charset="0"/>
              </a:rPr>
              <a:t>0123456789 :/?,;!@</a:t>
            </a:r>
          </a:p>
          <a:p>
            <a:endParaRPr lang="fr-FR" dirty="0"/>
          </a:p>
          <a:p>
            <a:endParaRPr lang="fr-FR" dirty="0"/>
          </a:p>
          <a:p>
            <a:pPr algn="just"/>
            <a:r>
              <a:rPr lang="fr-FR" dirty="0" err="1"/>
              <a:t>Orbitron</a:t>
            </a:r>
            <a:r>
              <a:rPr lang="fr-FR" dirty="0"/>
              <a:t> : </a:t>
            </a:r>
            <a:r>
              <a:rPr lang="fr-FR" dirty="0">
                <a:solidFill>
                  <a:srgbClr val="FF0000"/>
                </a:solidFill>
              </a:rPr>
              <a:t>Sous-titres &amp; menu</a:t>
            </a:r>
          </a:p>
          <a:p>
            <a:endParaRPr lang="fr-FR" dirty="0"/>
          </a:p>
          <a:p>
            <a:r>
              <a:rPr lang="fr-FR" sz="1600" dirty="0" err="1">
                <a:latin typeface="Orbitron" pitchFamily="2" charset="0"/>
              </a:rPr>
              <a:t>abcdefGhijklmnopqrstuvwxyz</a:t>
            </a:r>
            <a:endParaRPr lang="fr-FR" sz="1600" dirty="0">
              <a:latin typeface="Orbitron" pitchFamily="2" charset="0"/>
            </a:endParaRPr>
          </a:p>
          <a:p>
            <a:r>
              <a:rPr lang="fr-FR" sz="1600" dirty="0">
                <a:latin typeface="Orbitron" pitchFamily="2" charset="0"/>
              </a:rPr>
              <a:t>0123456789 :/?,;!@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Arial : </a:t>
            </a:r>
            <a:r>
              <a:rPr lang="fr-FR" dirty="0">
                <a:solidFill>
                  <a:srgbClr val="FF0000"/>
                </a:solidFill>
              </a:rPr>
              <a:t>paragraphes</a:t>
            </a:r>
          </a:p>
          <a:p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abcdefGhijklmnopqrstuvwxyz</a:t>
            </a:r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0123456789 :/?,;!@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5815343-4F17-435C-B787-C73BE69E328E}"/>
              </a:ext>
            </a:extLst>
          </p:cNvPr>
          <p:cNvSpPr txBox="1"/>
          <p:nvPr/>
        </p:nvSpPr>
        <p:spPr>
          <a:xfrm>
            <a:off x="6245087" y="609600"/>
            <a:ext cx="25411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>
                <a:solidFill>
                  <a:schemeClr val="accent2">
                    <a:lumMod val="75000"/>
                  </a:schemeClr>
                </a:solidFill>
              </a:rPr>
              <a:t>COULEURS</a:t>
            </a:r>
          </a:p>
        </p:txBody>
      </p:sp>
      <p:sp>
        <p:nvSpPr>
          <p:cNvPr id="8" name="Larme 7">
            <a:extLst>
              <a:ext uri="{FF2B5EF4-FFF2-40B4-BE49-F238E27FC236}">
                <a16:creationId xmlns:a16="http://schemas.microsoft.com/office/drawing/2014/main" id="{D04CF51A-2AFB-4FD7-927C-691540FB840B}"/>
              </a:ext>
            </a:extLst>
          </p:cNvPr>
          <p:cNvSpPr/>
          <p:nvPr/>
        </p:nvSpPr>
        <p:spPr>
          <a:xfrm>
            <a:off x="6245087" y="1662529"/>
            <a:ext cx="834887" cy="834887"/>
          </a:xfrm>
          <a:prstGeom prst="teardrop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Larme 8">
            <a:extLst>
              <a:ext uri="{FF2B5EF4-FFF2-40B4-BE49-F238E27FC236}">
                <a16:creationId xmlns:a16="http://schemas.microsoft.com/office/drawing/2014/main" id="{D94C75A4-650B-4023-B9A1-6293F6317D0C}"/>
              </a:ext>
            </a:extLst>
          </p:cNvPr>
          <p:cNvSpPr/>
          <p:nvPr/>
        </p:nvSpPr>
        <p:spPr>
          <a:xfrm>
            <a:off x="6255026" y="2861542"/>
            <a:ext cx="834887" cy="834887"/>
          </a:xfrm>
          <a:prstGeom prst="teardrop">
            <a:avLst/>
          </a:prstGeom>
          <a:solidFill>
            <a:srgbClr val="FFC5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Larme 11">
            <a:extLst>
              <a:ext uri="{FF2B5EF4-FFF2-40B4-BE49-F238E27FC236}">
                <a16:creationId xmlns:a16="http://schemas.microsoft.com/office/drawing/2014/main" id="{E7B22190-938F-4946-89DD-D287DACAEF1E}"/>
              </a:ext>
            </a:extLst>
          </p:cNvPr>
          <p:cNvSpPr/>
          <p:nvPr/>
        </p:nvSpPr>
        <p:spPr>
          <a:xfrm>
            <a:off x="6255026" y="4067729"/>
            <a:ext cx="834887" cy="834887"/>
          </a:xfrm>
          <a:prstGeom prst="teardrop">
            <a:avLst/>
          </a:prstGeom>
          <a:solidFill>
            <a:srgbClr val="FFA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Larme 12">
            <a:extLst>
              <a:ext uri="{FF2B5EF4-FFF2-40B4-BE49-F238E27FC236}">
                <a16:creationId xmlns:a16="http://schemas.microsoft.com/office/drawing/2014/main" id="{687552A5-AB19-48EA-B79E-A3BC165437FB}"/>
              </a:ext>
            </a:extLst>
          </p:cNvPr>
          <p:cNvSpPr/>
          <p:nvPr/>
        </p:nvSpPr>
        <p:spPr>
          <a:xfrm>
            <a:off x="6245087" y="5273916"/>
            <a:ext cx="834887" cy="834887"/>
          </a:xfrm>
          <a:prstGeom prst="teardrop">
            <a:avLst/>
          </a:prstGeom>
          <a:solidFill>
            <a:srgbClr val="020A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90D4051-DF26-4A4C-863B-5DD086EC1A2D}"/>
              </a:ext>
            </a:extLst>
          </p:cNvPr>
          <p:cNvSpPr txBox="1"/>
          <p:nvPr/>
        </p:nvSpPr>
        <p:spPr>
          <a:xfrm>
            <a:off x="7353517" y="5154696"/>
            <a:ext cx="19362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/>
              <a:t>Rich Black FOGRA 29</a:t>
            </a:r>
          </a:p>
          <a:p>
            <a:r>
              <a:rPr lang="fr-FR" sz="1400" dirty="0"/>
              <a:t>#020A12</a:t>
            </a:r>
          </a:p>
          <a:p>
            <a:r>
              <a:rPr lang="fr-FR" sz="1400" dirty="0"/>
              <a:t>RGB 2, 10, 18</a:t>
            </a:r>
          </a:p>
          <a:p>
            <a:r>
              <a:rPr lang="fr-FR" sz="1400" dirty="0"/>
              <a:t>C89, M44,Y 0, K93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CFDA96A-ADCA-49EA-9276-C3E8BC8F499A}"/>
              </a:ext>
            </a:extLst>
          </p:cNvPr>
          <p:cNvSpPr txBox="1"/>
          <p:nvPr/>
        </p:nvSpPr>
        <p:spPr>
          <a:xfrm>
            <a:off x="7343577" y="1506613"/>
            <a:ext cx="186524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 err="1"/>
              <a:t>Prussia</a:t>
            </a:r>
            <a:r>
              <a:rPr lang="fr-FR" sz="1400" dirty="0"/>
              <a:t> Blue</a:t>
            </a:r>
          </a:p>
          <a:p>
            <a:r>
              <a:rPr lang="fr-FR" sz="1400" dirty="0"/>
              <a:t>#023047</a:t>
            </a:r>
          </a:p>
          <a:p>
            <a:r>
              <a:rPr lang="fr-FR" sz="1400" dirty="0"/>
              <a:t>RGB 2, 48, 71</a:t>
            </a:r>
          </a:p>
          <a:p>
            <a:r>
              <a:rPr lang="fr-FR" sz="1400" dirty="0"/>
              <a:t>C97, M32, Y0, K72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CE2552F-D0E9-4420-BF88-B942E415545A}"/>
              </a:ext>
            </a:extLst>
          </p:cNvPr>
          <p:cNvSpPr txBox="1"/>
          <p:nvPr/>
        </p:nvSpPr>
        <p:spPr>
          <a:xfrm>
            <a:off x="7353517" y="2767899"/>
            <a:ext cx="21567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/>
              <a:t>Mikado Yellow</a:t>
            </a:r>
          </a:p>
          <a:p>
            <a:r>
              <a:rPr lang="fr-FR" sz="1400" dirty="0"/>
              <a:t>#FFC533</a:t>
            </a:r>
          </a:p>
          <a:p>
            <a:r>
              <a:rPr lang="fr-FR" sz="1400" dirty="0"/>
              <a:t>RGB 255, 197, 51</a:t>
            </a:r>
          </a:p>
          <a:p>
            <a:r>
              <a:rPr lang="fr-FR" sz="1400" dirty="0"/>
              <a:t>C0, M23, Y80, K0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AB07A95F-C5A6-4544-AAE8-CB4A66C1FE00}"/>
              </a:ext>
            </a:extLst>
          </p:cNvPr>
          <p:cNvSpPr txBox="1"/>
          <p:nvPr/>
        </p:nvSpPr>
        <p:spPr>
          <a:xfrm>
            <a:off x="7353517" y="4029185"/>
            <a:ext cx="21617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 err="1"/>
              <a:t>Deep</a:t>
            </a:r>
            <a:r>
              <a:rPr lang="fr-FR" sz="1400" dirty="0"/>
              <a:t> </a:t>
            </a:r>
            <a:r>
              <a:rPr lang="fr-FR" sz="1400" dirty="0" err="1"/>
              <a:t>Saffron</a:t>
            </a:r>
            <a:endParaRPr lang="fr-FR" sz="1400" dirty="0"/>
          </a:p>
          <a:p>
            <a:r>
              <a:rPr lang="fr-FR" sz="1400" dirty="0"/>
              <a:t>#FFA033</a:t>
            </a:r>
          </a:p>
          <a:p>
            <a:r>
              <a:rPr lang="fr-FR" sz="1400" dirty="0"/>
              <a:t>RGB 255, 160, 51</a:t>
            </a:r>
          </a:p>
          <a:p>
            <a:r>
              <a:rPr lang="fr-FR" sz="1400" dirty="0"/>
              <a:t>C0, M37, Y80, K0</a:t>
            </a:r>
          </a:p>
        </p:txBody>
      </p:sp>
    </p:spTree>
    <p:extLst>
      <p:ext uri="{BB962C8B-B14F-4D97-AF65-F5344CB8AC3E}">
        <p14:creationId xmlns:p14="http://schemas.microsoft.com/office/powerpoint/2010/main" val="4243362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5529DA-20E8-401A-9CEF-57CAFB37A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175" y="326936"/>
            <a:ext cx="3338075" cy="728870"/>
          </a:xfrm>
        </p:spPr>
        <p:txBody>
          <a:bodyPr>
            <a:normAutofit/>
          </a:bodyPr>
          <a:lstStyle/>
          <a:p>
            <a:r>
              <a:rPr lang="fr-FR" sz="3200" dirty="0">
                <a:solidFill>
                  <a:schemeClr val="accent2">
                    <a:lumMod val="75000"/>
                  </a:schemeClr>
                </a:solidFill>
              </a:rPr>
              <a:t>VISUELS UTILISES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51B1905-668F-4824-B340-270296077108}"/>
              </a:ext>
            </a:extLst>
          </p:cNvPr>
          <p:cNvSpPr txBox="1"/>
          <p:nvPr/>
        </p:nvSpPr>
        <p:spPr>
          <a:xfrm>
            <a:off x="1417974" y="1986504"/>
            <a:ext cx="962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rgbClr val="051524"/>
                </a:solidFill>
              </a:rPr>
              <a:t>LOGO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E4B4DF2-FD06-4FAC-BD01-56BE9CFB0E63}"/>
              </a:ext>
            </a:extLst>
          </p:cNvPr>
          <p:cNvSpPr txBox="1"/>
          <p:nvPr/>
        </p:nvSpPr>
        <p:spPr>
          <a:xfrm>
            <a:off x="6191167" y="824973"/>
            <a:ext cx="1189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rgbClr val="051524"/>
                </a:solidFill>
              </a:rPr>
              <a:t>IMAGES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893C95B-AA12-4C5C-BA98-5305999FD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67" y="1528843"/>
            <a:ext cx="2239618" cy="149599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51CFA8F-C545-40F2-9505-7A838EDFC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4069" y="1558599"/>
            <a:ext cx="2243993" cy="149599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4B17688-CB53-40FA-8034-C569357C6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573" y="5324291"/>
            <a:ext cx="964847" cy="96886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C98C3A78-D27F-4D33-8ED5-41556246F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6822" y="3228842"/>
            <a:ext cx="2306707" cy="1537805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EE3403A7-1BF3-4447-BEFD-AFD77AE663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2146" y="1516789"/>
            <a:ext cx="2306708" cy="1537805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94A7DCDC-F813-4429-A060-0CEE998165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087" y="2785973"/>
            <a:ext cx="1810003" cy="128605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96C322DF-B28A-43B5-92DD-CDF7ABDD15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44069" y="3236391"/>
            <a:ext cx="2306708" cy="156712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E346ACB-C209-40DC-8343-6246662730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14093" y="4967042"/>
            <a:ext cx="1683367" cy="168336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AEF10B1-F595-4D47-8DE0-95D7B81AFC1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91167" y="4985308"/>
            <a:ext cx="1683367" cy="168336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D9913E0-AF72-45F7-AA05-C90635BDE9A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71317" y="3236391"/>
            <a:ext cx="2295740" cy="153025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21706AA-75CB-4511-996D-DB96E634007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399459" y="4948444"/>
            <a:ext cx="2295740" cy="153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6323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344</TotalTime>
  <Words>188</Words>
  <Application>Microsoft Office PowerPoint</Application>
  <PresentationFormat>Grand écran</PresentationFormat>
  <Paragraphs>85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Cinzel Decorative</vt:lpstr>
      <vt:lpstr>Orbitron</vt:lpstr>
      <vt:lpstr>Trebuchet MS</vt:lpstr>
      <vt:lpstr>Wingdings 3</vt:lpstr>
      <vt:lpstr>Facette</vt:lpstr>
      <vt:lpstr>AUTO ECOLE DES MONTS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VISUELS UTILISES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 ECOLE DES MONTS</dc:title>
  <dc:creator>Mélodie Mandolfo</dc:creator>
  <cp:lastModifiedBy>Mélodie Mandolfo</cp:lastModifiedBy>
  <cp:revision>4</cp:revision>
  <dcterms:created xsi:type="dcterms:W3CDTF">2021-05-10T08:26:39Z</dcterms:created>
  <dcterms:modified xsi:type="dcterms:W3CDTF">2021-05-17T07:31:42Z</dcterms:modified>
</cp:coreProperties>
</file>

<file path=docProps/thumbnail.jpeg>
</file>